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147483607" r:id="rId5"/>
    <p:sldId id="2147483615" r:id="rId6"/>
  </p:sldIdLst>
  <p:sldSz cx="7772400" cy="10058400"/>
  <p:notesSz cx="7772400" cy="100584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Final" id="{C087104A-2830-4165-859D-26138F72118E}">
          <p14:sldIdLst>
            <p14:sldId id="2147483607"/>
            <p14:sldId id="2147483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2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6184" userDrawn="1">
          <p15:clr>
            <a:srgbClr val="A4A3A4"/>
          </p15:clr>
        </p15:guide>
        <p15:guide id="4" pos="4625" userDrawn="1">
          <p15:clr>
            <a:srgbClr val="A4A3A4"/>
          </p15:clr>
        </p15:guide>
        <p15:guide id="5" orient="horz" pos="6048" userDrawn="1">
          <p15:clr>
            <a:srgbClr val="A4A3A4"/>
          </p15:clr>
        </p15:guide>
        <p15:guide id="6" pos="2584" userDrawn="1">
          <p15:clr>
            <a:srgbClr val="A4A3A4"/>
          </p15:clr>
        </p15:guide>
        <p15:guide id="7" pos="2312" userDrawn="1">
          <p15:clr>
            <a:srgbClr val="A4A3A4"/>
          </p15:clr>
        </p15:guide>
        <p15:guide id="8" orient="horz" pos="356" userDrawn="1">
          <p15:clr>
            <a:srgbClr val="A4A3A4"/>
          </p15:clr>
        </p15:guide>
        <p15:guide id="9" pos="19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D97C0A-8EDC-9B79-36D4-25D149E582FE}" name="Chauncey Larsen" initials="CL" userId="S::chauncel@microsoft.com::58df2384-4eae-4d1f-ad0d-970a7777b5bf" providerId="AD"/>
  <p188:author id="{4D4A6815-7047-152A-7614-527A41B3A6D1}" name="Lauren Machtinger" initials="LM" userId="S::l.machtinger@interceptgroup.com::4535f638-706c-47a0-835d-b1693c81b1d3" providerId="AD"/>
  <p188:author id="{C37BC51A-882C-3259-DD70-DDF585288573}" name="Jonna Bell" initials="JB" userId="S::jobell@microsoft.com::a8cc663c-92a9-466d-9c2b-d4e0911ff61d" providerId="AD"/>
  <p188:author id="{488AAE1F-05A0-8DE5-DC8A-FC747B83675C}" name="Patrick Sloan (SYNAXIS CORPORATION)" initials="PS" userId="S::v-psloan@microsoft.com::da052f95-8498-41ee-861d-acfe310876b4" providerId="AD"/>
  <p188:author id="{54CD1520-6993-05B5-742B-0A33C8CF0EAB}" name="Richard Kott" initials="RK" userId="S::rikott@microsoft.com::6f907453-2c1e-4ff6-af82-3454952284d3" providerId="AD"/>
  <p188:author id="{CD49FB3D-87E9-1ACF-69D6-964745A67DBF}" name="Jeanine Park" initials="JP" userId="S::jepar@microsoft.com::1651ad9c-3d0e-47b7-82c3-2da9ded19006" providerId="AD"/>
  <p188:author id="{C4C0CC4C-75BD-307B-CDC6-4A6C2079AD4A}" name="TiAnna Tobin (CELA)" initials="T(" userId="S::tiannaj@microsoft.com::e645ab46-d487-4996-a81d-fecb10a18649" providerId="AD"/>
  <p188:author id="{CB98255C-4828-E95A-18C9-047DD04D6AFE}" name="Emily Peck (CELA)" initials="EP" userId="S::emilyp@microsoft.com::dd8677fe-51c9-4cfd-b226-a629280e32fa" providerId="AD"/>
  <p188:author id="{194A7A6C-5B45-650E-5854-AFE55F6E240A}" name="Claudia Chan" initials="CC" userId="S::c.chan@interceptgroup.com::93473b32-9a5b-480c-a5c7-36832fc51abf" providerId="AD"/>
  <p188:author id="{81BD456F-0D6C-BFFA-7F5F-6D494EBF9FCF}" name="Cristina Agardi" initials="CA" userId="S::c.agardi@interceptgroup.com::65799386-ce36-43de-a02c-b5f8fef39968" providerId="AD"/>
  <p188:author id="{9E607572-122D-058B-E481-C90D77E8E635}" name="Alex Fleck" initials="AF" userId="S::a.fleck@interceptgroup.com::b9048adb-2266-4afd-8ad1-f86faef4af2f" providerId="AD"/>
  <p188:author id="{5970739D-572E-FEF3-2E33-5D9CF7501F4E}" name="Dena Tobis" initials="DT" userId="S::denat_andersenconsultants.com#ext#@microsoft.onmicrosoft.com::c4fe2f6a-0e73-41fb-bd20-847edd370976" providerId="AD"/>
  <p188:author id="{D7AC56A9-B613-CD9F-CD48-8E7733A13C83}" name="Priscilla Walter (SYNAXIS CORPORATION)" initials="PW" userId="S::v-prwal@microsoft.com::aa6c2d8b-7b0a-48ee-a854-42885f118b09" providerId="AD"/>
  <p188:author id="{53EA1EB5-2ED3-AD8A-30F9-67B632FC0D28}" name="Matthew Fontaine (ANDERSEN CONSULTANTS LLC)" initials="MF" userId="S::v-mafontaine@microsoft.com::2621893a-c2c4-4fb2-8799-25fc9e67d007" providerId="AD"/>
  <p188:author id="{1EE0DFC2-1145-B0E9-677E-CE5800F538DD}" name="Esther Lim" initials="E" userId="S::esther@andersenconsultants.com::c898ba79-6bc1-41e7-b10e-f68aa67bcc48" providerId="AD"/>
  <p188:author id="{4D62C7CC-DB80-1867-262D-1E0A690EAF5E}" name="Matt Fontaine (ANDERSEN CONSULTANTS LLC)" initials="MF" userId="S::v-mfontaine@microsoft.com::8c1674a7-2f5b-464e-a780-20cd8269bc55" providerId="AD"/>
  <p188:author id="{24795CCD-EB80-F8D1-EFF8-E65B6BC05244}" name="Bridget Russel (ANDERSEN CONSULTANTS LLC)" initials="BL" userId="S::v-brrussel@microsoft.com::303e32ca-db18-41a0-b7c2-a42ee31dae82" providerId="AD"/>
  <p188:author id="{C70103CE-E653-B397-BC02-C9325602D23B}" name="Dena Tobis (ANDERSEN CONSULTANTS LLC)" initials="DT" userId="S::v-dentobis@microsoft.com::c40d9637-3256-4e43-9de0-b7ba156ab928" providerId="AD"/>
  <p188:author id="{99FD95D9-3B69-8B1A-7734-6D7CCDE5A2AD}" name="Jackie Southey (ANDERSEN CONSULTANTS LLC)" initials="JS(CL" userId="S::v-jasouthey@microsoft.com::4b0fafbb-1734-4449-8eff-a725f8478c19" providerId="AD"/>
  <p188:author id="{315B33DA-4AE5-B3B3-9B3C-8B5B137A1171}" name="Bridget Russel" initials="BR" userId="S::bridget@andersenconsultants.com::f40d4d62-f80a-4869-b89c-53abee3bd1b3" providerId="AD"/>
  <p188:author id="{DC41ECE6-8226-5C30-BFB9-FA63F4EC9FAA}" name="Esther Lim" initials="EL" userId="S::esther_andersenconsultants.com#ext#@microsoft.onmicrosoft.com::9aa6f252-ca98-440f-865c-5ab15b9c7d48" providerId="AD"/>
  <p188:author id="{90F25FF8-C1B3-FE1C-D367-E5F924C2B74B}" name="Heather Zimmerman" initials="HZ" userId="S::heather@andersenconsultants.com::fa18c375-d79a-4fac-866e-4489e67f58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078D4"/>
    <a:srgbClr val="2F2F2F"/>
    <a:srgbClr val="E6E6E6"/>
    <a:srgbClr val="C2C2C2"/>
    <a:srgbClr val="ED30A0"/>
    <a:srgbClr val="FF0066"/>
    <a:srgbClr val="888888"/>
    <a:srgbClr val="F2F2F2"/>
    <a:srgbClr val="DED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F6CD-8B9A-437C-88F1-E68E1FD99BC2}" v="2" dt="2026-03-18T09:38:12.0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7" autoAdjust="0"/>
  </p:normalViewPr>
  <p:slideViewPr>
    <p:cSldViewPr snapToGrid="0">
      <p:cViewPr>
        <p:scale>
          <a:sx n="70" d="100"/>
          <a:sy n="70" d="100"/>
        </p:scale>
        <p:origin x="1480" y="-1328"/>
      </p:cViewPr>
      <p:guideLst>
        <p:guide orient="horz" pos="152"/>
        <p:guide pos="288"/>
        <p:guide orient="horz" pos="6184"/>
        <p:guide pos="4625"/>
        <p:guide orient="horz" pos="6048"/>
        <p:guide pos="2584"/>
        <p:guide pos="2312"/>
        <p:guide orient="horz" pos="356"/>
        <p:guide pos="1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tschmer, Angelika" userId="efa812dc-44c3-4b63-91de-2460d00b2292" providerId="ADAL" clId="{08F57E0C-80D9-422B-9EC6-6130C9DD66BD}"/>
    <pc:docChg chg="custSel modSld">
      <pc:chgData name="Kretschmer, Angelika" userId="efa812dc-44c3-4b63-91de-2460d00b2292" providerId="ADAL" clId="{08F57E0C-80D9-422B-9EC6-6130C9DD66BD}" dt="2026-03-18T09:49:55.149" v="269" actId="947"/>
      <pc:docMkLst>
        <pc:docMk/>
      </pc:docMkLst>
      <pc:sldChg chg="modSp mod">
        <pc:chgData name="Kretschmer, Angelika" userId="efa812dc-44c3-4b63-91de-2460d00b2292" providerId="ADAL" clId="{08F57E0C-80D9-422B-9EC6-6130C9DD66BD}" dt="2026-03-18T09:46:05.544" v="261" actId="947"/>
        <pc:sldMkLst>
          <pc:docMk/>
          <pc:sldMk cId="364455527" sldId="2147483607"/>
        </pc:sldMkLst>
        <pc:spChg chg="mod">
          <ac:chgData name="Kretschmer, Angelika" userId="efa812dc-44c3-4b63-91de-2460d00b2292" providerId="ADAL" clId="{08F57E0C-80D9-422B-9EC6-6130C9DD66BD}" dt="2026-03-18T09:43:09.965" v="257"/>
          <ac:spMkLst>
            <pc:docMk/>
            <pc:sldMk cId="364455527" sldId="2147483607"/>
            <ac:spMk id="3" creationId="{6CC472E1-9A9D-F1A2-EAE7-CDBD776A348E}"/>
          </ac:spMkLst>
        </pc:spChg>
        <pc:spChg chg="mod">
          <ac:chgData name="Kretschmer, Angelika" userId="efa812dc-44c3-4b63-91de-2460d00b2292" providerId="ADAL" clId="{08F57E0C-80D9-422B-9EC6-6130C9DD66BD}" dt="2026-03-18T09:45:53.856" v="259" actId="947"/>
          <ac:spMkLst>
            <pc:docMk/>
            <pc:sldMk cId="364455527" sldId="2147483607"/>
            <ac:spMk id="13" creationId="{3A4B610D-3D8A-684E-7B39-7141B34CC531}"/>
          </ac:spMkLst>
        </pc:spChg>
        <pc:spChg chg="mod">
          <ac:chgData name="Kretschmer, Angelika" userId="efa812dc-44c3-4b63-91de-2460d00b2292" providerId="ADAL" clId="{08F57E0C-80D9-422B-9EC6-6130C9DD66BD}" dt="2026-03-18T09:46:05.544" v="261" actId="947"/>
          <ac:spMkLst>
            <pc:docMk/>
            <pc:sldMk cId="364455527" sldId="2147483607"/>
            <ac:spMk id="14" creationId="{63E347AF-C499-1338-D616-7DA41145D43C}"/>
          </ac:spMkLst>
        </pc:spChg>
      </pc:sldChg>
      <pc:sldChg chg="delSp modSp mod">
        <pc:chgData name="Kretschmer, Angelika" userId="efa812dc-44c3-4b63-91de-2460d00b2292" providerId="ADAL" clId="{08F57E0C-80D9-422B-9EC6-6130C9DD66BD}" dt="2026-03-18T09:49:55.149" v="269" actId="947"/>
        <pc:sldMkLst>
          <pc:docMk/>
          <pc:sldMk cId="4242724613" sldId="2147483615"/>
        </pc:sldMkLst>
        <pc:spChg chg="mod">
          <ac:chgData name="Kretschmer, Angelika" userId="efa812dc-44c3-4b63-91de-2460d00b2292" providerId="ADAL" clId="{08F57E0C-80D9-422B-9EC6-6130C9DD66BD}" dt="2026-03-18T09:49:04.212" v="267" actId="947"/>
          <ac:spMkLst>
            <pc:docMk/>
            <pc:sldMk cId="4242724613" sldId="2147483615"/>
            <ac:spMk id="4" creationId="{1C3A2758-C0ED-8640-F7A6-8486DC3D8E3C}"/>
          </ac:spMkLst>
        </pc:spChg>
        <pc:spChg chg="del">
          <ac:chgData name="Kretschmer, Angelika" userId="efa812dc-44c3-4b63-91de-2460d00b2292" providerId="ADAL" clId="{08F57E0C-80D9-422B-9EC6-6130C9DD66BD}" dt="2026-03-18T09:42:03.455" v="255" actId="478"/>
          <ac:spMkLst>
            <pc:docMk/>
            <pc:sldMk cId="4242724613" sldId="2147483615"/>
            <ac:spMk id="5" creationId="{D75A3737-CC10-D43A-75D5-4BD10FF38A93}"/>
          </ac:spMkLst>
        </pc:spChg>
        <pc:spChg chg="del mod">
          <ac:chgData name="Kretschmer, Angelika" userId="efa812dc-44c3-4b63-91de-2460d00b2292" providerId="ADAL" clId="{08F57E0C-80D9-422B-9EC6-6130C9DD66BD}" dt="2026-03-18T09:38:37.541" v="191" actId="478"/>
          <ac:spMkLst>
            <pc:docMk/>
            <pc:sldMk cId="4242724613" sldId="2147483615"/>
            <ac:spMk id="6" creationId="{B3A97B77-B262-FD8F-72A5-C98EEC12327C}"/>
          </ac:spMkLst>
        </pc:spChg>
        <pc:spChg chg="mod">
          <ac:chgData name="Kretschmer, Angelika" userId="efa812dc-44c3-4b63-91de-2460d00b2292" providerId="ADAL" clId="{08F57E0C-80D9-422B-9EC6-6130C9DD66BD}" dt="2026-03-18T09:41:07.369" v="252" actId="1036"/>
          <ac:spMkLst>
            <pc:docMk/>
            <pc:sldMk cId="4242724613" sldId="2147483615"/>
            <ac:spMk id="8" creationId="{0FBD9103-1C01-4AF4-3252-AAA2CF794320}"/>
          </ac:spMkLst>
        </pc:spChg>
        <pc:spChg chg="mod">
          <ac:chgData name="Kretschmer, Angelika" userId="efa812dc-44c3-4b63-91de-2460d00b2292" providerId="ADAL" clId="{08F57E0C-80D9-422B-9EC6-6130C9DD66BD}" dt="2026-03-18T09:41:01.425" v="239" actId="1036"/>
          <ac:spMkLst>
            <pc:docMk/>
            <pc:sldMk cId="4242724613" sldId="2147483615"/>
            <ac:spMk id="10" creationId="{C9B750B1-E31D-C946-1055-ECC3506FD06D}"/>
          </ac:spMkLst>
        </pc:spChg>
        <pc:spChg chg="mod">
          <ac:chgData name="Kretschmer, Angelika" userId="efa812dc-44c3-4b63-91de-2460d00b2292" providerId="ADAL" clId="{08F57E0C-80D9-422B-9EC6-6130C9DD66BD}" dt="2026-03-18T09:49:55.149" v="269" actId="947"/>
          <ac:spMkLst>
            <pc:docMk/>
            <pc:sldMk cId="4242724613" sldId="2147483615"/>
            <ac:spMk id="19" creationId="{66C9D9D0-C76C-DB8E-423F-CAF01E8EB4EB}"/>
          </ac:spMkLst>
        </pc:spChg>
        <pc:spChg chg="mod">
          <ac:chgData name="Kretschmer, Angelika" userId="efa812dc-44c3-4b63-91de-2460d00b2292" providerId="ADAL" clId="{08F57E0C-80D9-422B-9EC6-6130C9DD66BD}" dt="2026-03-18T06:25:51.525" v="56" actId="20577"/>
          <ac:spMkLst>
            <pc:docMk/>
            <pc:sldMk cId="4242724613" sldId="2147483615"/>
            <ac:spMk id="25" creationId="{4633FDBF-F33C-76E1-3CF1-9DFBE4B33BF8}"/>
          </ac:spMkLst>
        </pc:spChg>
        <pc:spChg chg="mod">
          <ac:chgData name="Kretschmer, Angelika" userId="efa812dc-44c3-4b63-91de-2460d00b2292" providerId="ADAL" clId="{08F57E0C-80D9-422B-9EC6-6130C9DD66BD}" dt="2026-03-18T06:26:01.274" v="64" actId="20577"/>
          <ac:spMkLst>
            <pc:docMk/>
            <pc:sldMk cId="4242724613" sldId="2147483615"/>
            <ac:spMk id="26" creationId="{B67BE90C-645D-355B-75DF-EA490A6DFE59}"/>
          </ac:spMkLst>
        </pc:spChg>
        <pc:spChg chg="mod">
          <ac:chgData name="Kretschmer, Angelika" userId="efa812dc-44c3-4b63-91de-2460d00b2292" providerId="ADAL" clId="{08F57E0C-80D9-422B-9EC6-6130C9DD66BD}" dt="2026-03-18T09:38:53.607" v="195" actId="1076"/>
          <ac:spMkLst>
            <pc:docMk/>
            <pc:sldMk cId="4242724613" sldId="2147483615"/>
            <ac:spMk id="27" creationId="{F8E7EAAF-4C12-E016-18E6-BA276806709D}"/>
          </ac:spMkLst>
        </pc:spChg>
        <pc:spChg chg="mod">
          <ac:chgData name="Kretschmer, Angelika" userId="efa812dc-44c3-4b63-91de-2460d00b2292" providerId="ADAL" clId="{08F57E0C-80D9-422B-9EC6-6130C9DD66BD}" dt="2026-03-18T09:48:37.968" v="265" actId="947"/>
          <ac:spMkLst>
            <pc:docMk/>
            <pc:sldMk cId="4242724613" sldId="2147483615"/>
            <ac:spMk id="30" creationId="{C04AF853-A339-0728-521C-50BC136C8E4A}"/>
          </ac:spMkLst>
        </pc:spChg>
        <pc:spChg chg="mod">
          <ac:chgData name="Kretschmer, Angelika" userId="efa812dc-44c3-4b63-91de-2460d00b2292" providerId="ADAL" clId="{08F57E0C-80D9-422B-9EC6-6130C9DD66BD}" dt="2026-03-18T06:26:08.424" v="75" actId="20577"/>
          <ac:spMkLst>
            <pc:docMk/>
            <pc:sldMk cId="4242724613" sldId="2147483615"/>
            <ac:spMk id="31" creationId="{BBA8EC86-66EC-985F-29AA-846130EFD22E}"/>
          </ac:spMkLst>
        </pc:spChg>
        <pc:spChg chg="mod">
          <ac:chgData name="Kretschmer, Angelika" userId="efa812dc-44c3-4b63-91de-2460d00b2292" providerId="ADAL" clId="{08F57E0C-80D9-422B-9EC6-6130C9DD66BD}" dt="2026-03-18T06:26:21.190" v="90" actId="20577"/>
          <ac:spMkLst>
            <pc:docMk/>
            <pc:sldMk cId="4242724613" sldId="2147483615"/>
            <ac:spMk id="32" creationId="{B4BC0AA9-DB75-B980-5E70-71F0DE92DD35}"/>
          </ac:spMkLst>
        </pc:spChg>
        <pc:spChg chg="mod">
          <ac:chgData name="Kretschmer, Angelika" userId="efa812dc-44c3-4b63-91de-2460d00b2292" providerId="ADAL" clId="{08F57E0C-80D9-422B-9EC6-6130C9DD66BD}" dt="2026-03-18T09:41:52.129" v="253" actId="122"/>
          <ac:spMkLst>
            <pc:docMk/>
            <pc:sldMk cId="4242724613" sldId="2147483615"/>
            <ac:spMk id="34" creationId="{CA850D61-67E4-6C8B-D95D-F0859C1FFEBC}"/>
          </ac:spMkLst>
        </pc:spChg>
        <pc:spChg chg="mod">
          <ac:chgData name="Kretschmer, Angelika" userId="efa812dc-44c3-4b63-91de-2460d00b2292" providerId="ADAL" clId="{08F57E0C-80D9-422B-9EC6-6130C9DD66BD}" dt="2026-03-18T06:19:44.809" v="0"/>
          <ac:spMkLst>
            <pc:docMk/>
            <pc:sldMk cId="4242724613" sldId="2147483615"/>
            <ac:spMk id="40" creationId="{063483FA-366E-01A9-1844-5B19E0CA60E9}"/>
          </ac:spMkLst>
        </pc:spChg>
        <pc:spChg chg="mod">
          <ac:chgData name="Kretschmer, Angelika" userId="efa812dc-44c3-4b63-91de-2460d00b2292" providerId="ADAL" clId="{08F57E0C-80D9-422B-9EC6-6130C9DD66BD}" dt="2026-03-18T09:47:49.145" v="263" actId="947"/>
          <ac:spMkLst>
            <pc:docMk/>
            <pc:sldMk cId="4242724613" sldId="2147483615"/>
            <ac:spMk id="44" creationId="{B70E0C85-55F1-2281-7959-CADB8DA8182A}"/>
          </ac:spMkLst>
        </pc:spChg>
        <pc:spChg chg="mod">
          <ac:chgData name="Kretschmer, Angelika" userId="efa812dc-44c3-4b63-91de-2460d00b2292" providerId="ADAL" clId="{08F57E0C-80D9-422B-9EC6-6130C9DD66BD}" dt="2026-03-18T06:23:25.215" v="3" actId="1076"/>
          <ac:spMkLst>
            <pc:docMk/>
            <pc:sldMk cId="4242724613" sldId="2147483615"/>
            <ac:spMk id="45" creationId="{A94EAEAD-A2AC-535F-D8FF-CC392A27F35E}"/>
          </ac:spMkLst>
        </pc:spChg>
        <pc:spChg chg="mod">
          <ac:chgData name="Kretschmer, Angelika" userId="efa812dc-44c3-4b63-91de-2460d00b2292" providerId="ADAL" clId="{08F57E0C-80D9-422B-9EC6-6130C9DD66BD}" dt="2026-03-18T06:24:06.390" v="43" actId="20577"/>
          <ac:spMkLst>
            <pc:docMk/>
            <pc:sldMk cId="4242724613" sldId="2147483615"/>
            <ac:spMk id="47" creationId="{3D9E7DBB-9A0B-A249-FD1B-7B1F2142B14D}"/>
          </ac:spMkLst>
        </pc:spChg>
        <pc:spChg chg="mod">
          <ac:chgData name="Kretschmer, Angelika" userId="efa812dc-44c3-4b63-91de-2460d00b2292" providerId="ADAL" clId="{08F57E0C-80D9-422B-9EC6-6130C9DD66BD}" dt="2026-03-18T06:25:37.012" v="44"/>
          <ac:spMkLst>
            <pc:docMk/>
            <pc:sldMk cId="4242724613" sldId="2147483615"/>
            <ac:spMk id="49" creationId="{5C07C135-D618-167C-D4CD-C4C484DA1C9C}"/>
          </ac:spMkLst>
        </pc:spChg>
        <pc:spChg chg="mod">
          <ac:chgData name="Kretschmer, Angelika" userId="efa812dc-44c3-4b63-91de-2460d00b2292" providerId="ADAL" clId="{08F57E0C-80D9-422B-9EC6-6130C9DD66BD}" dt="2026-03-18T09:40:54.849" v="225" actId="1036"/>
          <ac:spMkLst>
            <pc:docMk/>
            <pc:sldMk cId="4242724613" sldId="2147483615"/>
            <ac:spMk id="54" creationId="{C337FC0A-2EA6-4BC8-F9EA-B87C34FA2DCD}"/>
          </ac:spMkLst>
        </pc:spChg>
        <pc:spChg chg="del">
          <ac:chgData name="Kretschmer, Angelika" userId="efa812dc-44c3-4b63-91de-2460d00b2292" providerId="ADAL" clId="{08F57E0C-80D9-422B-9EC6-6130C9DD66BD}" dt="2026-03-18T09:41:58.477" v="254" actId="478"/>
          <ac:spMkLst>
            <pc:docMk/>
            <pc:sldMk cId="4242724613" sldId="2147483615"/>
            <ac:spMk id="66" creationId="{91B7F1AE-81FF-13FD-8FDB-B313CBC7656F}"/>
          </ac:spMkLst>
        </pc:spChg>
        <pc:grpChg chg="del">
          <ac:chgData name="Kretschmer, Angelika" userId="efa812dc-44c3-4b63-91de-2460d00b2292" providerId="ADAL" clId="{08F57E0C-80D9-422B-9EC6-6130C9DD66BD}" dt="2026-03-18T09:42:09.938" v="256" actId="21"/>
          <ac:grpSpMkLst>
            <pc:docMk/>
            <pc:sldMk cId="4242724613" sldId="2147483615"/>
            <ac:grpSpMk id="43" creationId="{DA798DC5-0918-92C6-1992-16834D4E26D8}"/>
          </ac:grpSpMkLst>
        </pc:grpChg>
        <pc:grpChg chg="mod">
          <ac:chgData name="Kretschmer, Angelika" userId="efa812dc-44c3-4b63-91de-2460d00b2292" providerId="ADAL" clId="{08F57E0C-80D9-422B-9EC6-6130C9DD66BD}" dt="2026-03-18T06:26:13.491" v="76" actId="1076"/>
          <ac:grpSpMkLst>
            <pc:docMk/>
            <pc:sldMk cId="4242724613" sldId="2147483615"/>
            <ac:grpSpMk id="69" creationId="{32F2D7F5-B562-0F28-A42F-C6C362BE27AD}"/>
          </ac:grpSpMkLst>
        </pc:grpChg>
        <pc:picChg chg="mod">
          <ac:chgData name="Kretschmer, Angelika" userId="efa812dc-44c3-4b63-91de-2460d00b2292" providerId="ADAL" clId="{08F57E0C-80D9-422B-9EC6-6130C9DD66BD}" dt="2026-03-18T09:38:44.975" v="193" actId="1076"/>
          <ac:picMkLst>
            <pc:docMk/>
            <pc:sldMk cId="4242724613" sldId="2147483615"/>
            <ac:picMk id="21" creationId="{3F6D88A4-C43A-ED06-40D8-4E924311C734}"/>
          </ac:picMkLst>
        </pc:picChg>
        <pc:picChg chg="mod">
          <ac:chgData name="Kretschmer, Angelika" userId="efa812dc-44c3-4b63-91de-2460d00b2292" providerId="ADAL" clId="{08F57E0C-80D9-422B-9EC6-6130C9DD66BD}" dt="2026-03-18T09:39:00.321" v="197" actId="1076"/>
          <ac:picMkLst>
            <pc:docMk/>
            <pc:sldMk cId="4242724613" sldId="2147483615"/>
            <ac:picMk id="23" creationId="{4F74E587-9762-866A-5C60-851FFAEBDD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6722-C8E3-476F-938C-698E71AB758A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05C4A-94B8-4106-8DFA-64488557E560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3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C6648-2F57-ECF5-00CE-7FFF48BC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0610B-BD4D-01E0-8D81-00644FFC5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77E85-E07B-88C5-61E0-8332675AA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EBC12-6FF2-FC98-0C10-8855DF35B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A64F-1DE6-4BA7-98AD-603E0AF90FF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13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772EB-A7DD-4371-93DA-02528A17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A4D5C-7386-705D-A04F-F8BB55797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B4819-DDEB-0785-2F1C-A3AB0DCD7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B931F-44F6-E90F-8C55-73859EB21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A64F-1DE6-4BA7-98AD-603E0AF90FF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35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652DF5-5736-D048-2245-0E31EB479B12}"/>
              </a:ext>
            </a:extLst>
          </p:cNvPr>
          <p:cNvGrpSpPr/>
          <p:nvPr userDrawn="1"/>
        </p:nvGrpSpPr>
        <p:grpSpPr>
          <a:xfrm>
            <a:off x="0" y="-1"/>
            <a:ext cx="7772400" cy="2990089"/>
            <a:chOff x="0" y="-1"/>
            <a:chExt cx="7772400" cy="2990089"/>
          </a:xfrm>
        </p:grpSpPr>
        <p:pic>
          <p:nvPicPr>
            <p:cNvPr id="3" name="Picture 2" descr="A person walking with a clipboard&#10;&#10;AI-generated content may be incorrect.">
              <a:extLst>
                <a:ext uri="{FF2B5EF4-FFF2-40B4-BE49-F238E27FC236}">
                  <a16:creationId xmlns:a16="http://schemas.microsoft.com/office/drawing/2014/main" id="{BA8EB496-F1C0-9D32-CF6B-D2E05A10B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" t="6218" r="90276" b="50091"/>
            <a:stretch>
              <a:fillRect/>
            </a:stretch>
          </p:blipFill>
          <p:spPr>
            <a:xfrm>
              <a:off x="464902" y="0"/>
              <a:ext cx="1196885" cy="29900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7B29CF-78E1-76D7-F996-4A0FA1C8F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" t="6084" r="90276" b="50227"/>
            <a:stretch>
              <a:fillRect/>
            </a:stretch>
          </p:blipFill>
          <p:spPr>
            <a:xfrm>
              <a:off x="1588261" y="-1"/>
              <a:ext cx="953659" cy="2990087"/>
            </a:xfrm>
            <a:prstGeom prst="rect">
              <a:avLst/>
            </a:prstGeom>
          </p:spPr>
        </p:pic>
        <p:pic>
          <p:nvPicPr>
            <p:cNvPr id="5" name="Picture 4" descr="A person walking with a Surface device">
              <a:extLst>
                <a:ext uri="{FF2B5EF4-FFF2-40B4-BE49-F238E27FC236}">
                  <a16:creationId xmlns:a16="http://schemas.microsoft.com/office/drawing/2014/main" id="{67AFAA59-98F9-1A99-1DA6-FE8879CF1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" t="6022" r="43637" b="50289"/>
            <a:stretch>
              <a:fillRect/>
            </a:stretch>
          </p:blipFill>
          <p:spPr>
            <a:xfrm>
              <a:off x="2021704" y="0"/>
              <a:ext cx="5750696" cy="2990088"/>
            </a:xfrm>
            <a:prstGeom prst="rect">
              <a:avLst/>
            </a:prstGeom>
          </p:spPr>
        </p:pic>
        <p:pic>
          <p:nvPicPr>
            <p:cNvPr id="6" name="Picture 5" descr="A person walking with a Surface device">
              <a:extLst>
                <a:ext uri="{FF2B5EF4-FFF2-40B4-BE49-F238E27FC236}">
                  <a16:creationId xmlns:a16="http://schemas.microsoft.com/office/drawing/2014/main" id="{8DA93D81-C680-E022-B377-172101B96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" t="6302" r="90276" b="50007"/>
            <a:stretch>
              <a:fillRect/>
            </a:stretch>
          </p:blipFill>
          <p:spPr>
            <a:xfrm>
              <a:off x="0" y="0"/>
              <a:ext cx="1140534" cy="2990084"/>
            </a:xfrm>
            <a:prstGeom prst="rect">
              <a:avLst/>
            </a:prstGeom>
          </p:spPr>
        </p:pic>
      </p:grpSp>
      <p:pic>
        <p:nvPicPr>
          <p:cNvPr id="8" name="Picture 7" descr="Microsoft Surface logo">
            <a:extLst>
              <a:ext uri="{FF2B5EF4-FFF2-40B4-BE49-F238E27FC236}">
                <a16:creationId xmlns:a16="http://schemas.microsoft.com/office/drawing/2014/main" id="{ADAA1A70-21E2-BAEA-27F6-CE9D54B235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59" y="156021"/>
            <a:ext cx="1984472" cy="6185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B9DB24-4D14-7D4D-EAB5-FDDA7FF4A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7442200"/>
            <a:ext cx="7772400" cy="26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Sans Text" pitchFamily="2" charset="0"/>
              <a:cs typeface="Segoe Sans Text" pitchFamily="2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Surface logo">
            <a:extLst>
              <a:ext uri="{FF2B5EF4-FFF2-40B4-BE49-F238E27FC236}">
                <a16:creationId xmlns:a16="http://schemas.microsoft.com/office/drawing/2014/main" id="{BA5CE618-A76B-6C84-07C4-C31B2AA53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291" y="128344"/>
            <a:ext cx="2114475" cy="6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7AF3FF-1B2C-F457-AB76-19F369AC71C6}"/>
              </a:ext>
            </a:extLst>
          </p:cNvPr>
          <p:cNvSpPr/>
          <p:nvPr userDrawn="1"/>
        </p:nvSpPr>
        <p:spPr>
          <a:xfrm>
            <a:off x="0" y="9126280"/>
            <a:ext cx="7772400" cy="9321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B8C10-C126-7C72-7388-F66D247451B0}"/>
              </a:ext>
            </a:extLst>
          </p:cNvPr>
          <p:cNvSpPr/>
          <p:nvPr userDrawn="1"/>
        </p:nvSpPr>
        <p:spPr>
          <a:xfrm>
            <a:off x="0" y="4594603"/>
            <a:ext cx="7772400" cy="21121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65AC3-662C-0BC1-D33C-3DC569617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291" y="128344"/>
            <a:ext cx="2114475" cy="6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9020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hyperlink" Target="https://www.microsoft.com/surface/busin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4E111-A0B8-FB24-BA1B-6C50955E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>
            <a:extLst>
              <a:ext uri="{FF2B5EF4-FFF2-40B4-BE49-F238E27FC236}">
                <a16:creationId xmlns:a16="http://schemas.microsoft.com/office/drawing/2014/main" id="{CF5AC40E-048C-0488-8136-984A4E58B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911571"/>
            <a:ext cx="494211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Sans Display Semilight" pitchFamily="2" charset="0"/>
                <a:cs typeface="Segoe Sans Display Semilight" pitchFamily="2" charset="0"/>
              </a:rPr>
              <a:t>Surface PCs </a:t>
            </a:r>
            <a:r>
              <a:rPr lang="en-CA" sz="2800" dirty="0" err="1">
                <a:solidFill>
                  <a:schemeClr val="bg2"/>
                </a:solidFill>
                <a:latin typeface="Segoe Sans Display Semilight" pitchFamily="2" charset="0"/>
                <a:cs typeface="Segoe Sans Display Semilight" pitchFamily="2" charset="0"/>
              </a:rPr>
              <a:t>mit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Sans Display Semilight" pitchFamily="2" charset="0"/>
                <a:cs typeface="Segoe Sans Display Semilight" pitchFamily="2" charset="0"/>
              </a:rPr>
              <a:t> 5G</a:t>
            </a:r>
            <a:r>
              <a:rPr kumimoji="0" lang="en-CA" sz="2800" b="0" i="0" u="none" strike="noStrike" kern="0" cap="none" spc="0" normalizeH="0" baseline="30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Sans Display Semilight" pitchFamily="2" charset="0"/>
                <a:cs typeface="Segoe Sans Display Semilight" pitchFamily="2" charset="0"/>
              </a:rPr>
              <a:t>1 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goe Sans Display Semilight" pitchFamily="2" charset="0"/>
                <a:cs typeface="Segoe Sans Display Semilight" pitchFamily="2" charset="0"/>
              </a:rPr>
              <a:t>support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61C1C663-1ED1-049E-EC90-43904AED5807}"/>
              </a:ext>
            </a:extLst>
          </p:cNvPr>
          <p:cNvSpPr>
            <a:spLocks/>
          </p:cNvSpPr>
          <p:nvPr/>
        </p:nvSpPr>
        <p:spPr>
          <a:xfrm>
            <a:off x="520759" y="1410608"/>
            <a:ext cx="4573755" cy="582916"/>
          </a:xfrm>
          <a:prstGeom prst="rect">
            <a:avLst/>
          </a:prstGeom>
          <a:ln>
            <a:noFill/>
          </a:ln>
        </p:spPr>
        <p:txBody>
          <a:bodyPr wrap="square" lIns="0" tIns="45720" rIns="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dirty="0">
                <a:solidFill>
                  <a:schemeClr val="bg2"/>
                </a:solidFill>
                <a:latin typeface="Segoe Sans Display" pitchFamily="2" charset="0"/>
                <a:cs typeface="Segoe Sans Display" pitchFamily="2" charset="0"/>
              </a:rPr>
              <a:t>Geben Sie Mitarbeitenden sicheren, kontinuierlichen Zugriff auf KI-gestützte Produktivität, egal wo sie arbeiten. </a:t>
            </a:r>
            <a:endParaRPr lang="en-US" sz="1400" dirty="0">
              <a:solidFill>
                <a:schemeClr val="bg2"/>
              </a:solidFill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F46686-D7D7-6EA4-078E-A2B583BD9AF3}"/>
              </a:ext>
            </a:extLst>
          </p:cNvPr>
          <p:cNvSpPr txBox="1">
            <a:spLocks/>
          </p:cNvSpPr>
          <p:nvPr/>
        </p:nvSpPr>
        <p:spPr>
          <a:xfrm>
            <a:off x="457200" y="3193057"/>
            <a:ext cx="6884988" cy="10554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dirty="0">
                <a:solidFill>
                  <a:srgbClr val="505050"/>
                </a:solidFill>
                <a:latin typeface="Segoe Sans Display Semilight" pitchFamily="2" charset="0"/>
                <a:cs typeface="Segoe Sans Display Semilight" pitchFamily="2" charset="0"/>
              </a:rPr>
              <a:t>KI verändert die Arbeitswelt. Für mobile Teams ist zuverlässige Konnektivität entscheidend, um effektiv zu arbeiten. Surface 5G‑fähige Geräte ermöglichen KI‑gestütztes Arbeiten an mehr Orten.</a:t>
            </a:r>
            <a:endParaRPr lang="en-US" dirty="0">
              <a:latin typeface="Segoe Sans Display Semilight" pitchFamily="2" charset="0"/>
              <a:cs typeface="Segoe Sans Display Semilight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938CC29-0E55-B147-5993-A37A1CE97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199" y="4519702"/>
            <a:ext cx="6858000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2A11DD-ED41-0F38-344A-EB327CE5653F}"/>
              </a:ext>
            </a:extLst>
          </p:cNvPr>
          <p:cNvSpPr txBox="1"/>
          <p:nvPr/>
        </p:nvSpPr>
        <p:spPr>
          <a:xfrm>
            <a:off x="520759" y="4790931"/>
            <a:ext cx="195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latin typeface="Segoe Sans Display Semibold" pitchFamily="2" charset="0"/>
                <a:cs typeface="Segoe Sans Display Semibold" pitchFamily="2" charset="0"/>
              </a:rPr>
              <a:t>Halten Sie Tools, Daten und Personen über verschiedene Standorte hinweg verbunden</a:t>
            </a:r>
            <a:endParaRPr lang="en-US" sz="1200" dirty="0">
              <a:solidFill>
                <a:schemeClr val="accent1"/>
              </a:solidFill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57026-2A16-BCB1-67B9-F9024987EAB7}"/>
              </a:ext>
            </a:extLst>
          </p:cNvPr>
          <p:cNvSpPr txBox="1"/>
          <p:nvPr/>
        </p:nvSpPr>
        <p:spPr>
          <a:xfrm>
            <a:off x="520759" y="5744940"/>
            <a:ext cx="18774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505050"/>
                </a:solidFill>
                <a:latin typeface="Segoe Sans Display" pitchFamily="2" charset="0"/>
                <a:cs typeface="Segoe Sans Display" pitchFamily="2" charset="0"/>
              </a:rPr>
              <a:t>Mit weniger Abhängigkeit von Hotspots haben Nutzer reaktionsschnellen Zugriff auf Apps und Daten – unterwegs, off-site oder an Orten ohne zuverlässiges WLAN.</a:t>
            </a:r>
            <a:endParaRPr lang="en-US" sz="1100" dirty="0">
              <a:solidFill>
                <a:srgbClr val="505050"/>
              </a:solidFill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3332A-379B-550A-B5CB-34C65CC8D10F}"/>
              </a:ext>
            </a:extLst>
          </p:cNvPr>
          <p:cNvSpPr txBox="1"/>
          <p:nvPr/>
        </p:nvSpPr>
        <p:spPr>
          <a:xfrm>
            <a:off x="2781708" y="4803700"/>
            <a:ext cx="195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latin typeface="Segoe Sans Display Semibold" pitchFamily="2" charset="0"/>
                <a:cs typeface="Segoe Sans Display Semibold" pitchFamily="2" charset="0"/>
              </a:rPr>
              <a:t>Unterstützen Sie höhere Produktivität mit Cloud- und lokalen KI‑Tools. </a:t>
            </a:r>
            <a:endParaRPr lang="en-US" sz="1200" dirty="0">
              <a:solidFill>
                <a:schemeClr val="accent1"/>
              </a:solidFill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4B610D-3D8A-684E-7B39-7141B34CC531}"/>
              </a:ext>
            </a:extLst>
          </p:cNvPr>
          <p:cNvSpPr txBox="1"/>
          <p:nvPr/>
        </p:nvSpPr>
        <p:spPr>
          <a:xfrm>
            <a:off x="2807636" y="5744940"/>
            <a:ext cx="18774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505050"/>
                </a:solidFill>
                <a:latin typeface="Segoe Sans Display" pitchFamily="2" charset="0"/>
                <a:cs typeface="Segoe Sans Display" pitchFamily="2" charset="0"/>
              </a:rPr>
              <a:t>5G‑Bandbreite und geringe Latenz ermöglichen Funktionen wie Live-Untertitel</a:t>
            </a:r>
            <a:r>
              <a:rPr lang="de-DE" sz="1100" baseline="30000" dirty="0">
                <a:solidFill>
                  <a:srgbClr val="505050"/>
                </a:solidFill>
                <a:latin typeface="Segoe Sans Display" pitchFamily="2" charset="0"/>
                <a:cs typeface="Segoe Sans Display" pitchFamily="2" charset="0"/>
              </a:rPr>
              <a:t>2</a:t>
            </a:r>
            <a:r>
              <a:rPr lang="de-DE" sz="1100" dirty="0">
                <a:solidFill>
                  <a:srgbClr val="505050"/>
                </a:solidFill>
                <a:latin typeface="Segoe Sans Display" pitchFamily="2" charset="0"/>
                <a:cs typeface="Segoe Sans Display" pitchFamily="2" charset="0"/>
              </a:rPr>
              <a:t> lokal oder cloudbasierte KI‑Dienste mit minimaler Verzögerung.</a:t>
            </a:r>
            <a:r>
              <a:rPr lang="en-US" sz="1100" dirty="0">
                <a:solidFill>
                  <a:srgbClr val="505050"/>
                </a:solidFill>
                <a:latin typeface="Segoe Sans Display" pitchFamily="2" charset="0"/>
                <a:cs typeface="Segoe Sans Display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4DD92-FDA5-CD9D-84AA-2F2AA8C91299}"/>
              </a:ext>
            </a:extLst>
          </p:cNvPr>
          <p:cNvSpPr txBox="1"/>
          <p:nvPr/>
        </p:nvSpPr>
        <p:spPr>
          <a:xfrm>
            <a:off x="5101195" y="4787104"/>
            <a:ext cx="189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  <a:latin typeface="Segoe Sans Display Semibold" pitchFamily="2" charset="0"/>
                <a:cs typeface="Segoe Sans Display Semibold" pitchFamily="2" charset="0"/>
              </a:rPr>
              <a:t>Helfen Sie der IT, bessere Kontrolle über mobile Geräte zu behalten. </a:t>
            </a:r>
            <a:endParaRPr lang="en-US" sz="1200" dirty="0">
              <a:solidFill>
                <a:schemeClr val="accent1"/>
              </a:solidFill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E347AF-C499-1338-D616-7DA41145D43C}"/>
              </a:ext>
            </a:extLst>
          </p:cNvPr>
          <p:cNvSpPr txBox="1"/>
          <p:nvPr/>
        </p:nvSpPr>
        <p:spPr>
          <a:xfrm>
            <a:off x="5101195" y="5738657"/>
            <a:ext cx="18774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505050"/>
                </a:solidFill>
                <a:latin typeface="Segoe Sans Display" pitchFamily="2" charset="0"/>
                <a:cs typeface="Segoe Sans Display" pitchFamily="2" charset="0"/>
              </a:rPr>
              <a:t>Tools wie das Surface Management Portal</a:t>
            </a:r>
            <a:r>
              <a:rPr lang="de-DE" sz="1100" baseline="30000" dirty="0">
                <a:solidFill>
                  <a:srgbClr val="505050"/>
                </a:solidFill>
                <a:latin typeface="Segoe Sans Display" pitchFamily="2" charset="0"/>
                <a:cs typeface="Segoe Sans Display" pitchFamily="2" charset="0"/>
              </a:rPr>
              <a:t>3</a:t>
            </a:r>
            <a:r>
              <a:rPr lang="de-DE" sz="1100" dirty="0">
                <a:solidFill>
                  <a:srgbClr val="505050"/>
                </a:solidFill>
                <a:latin typeface="Segoe Sans Display" pitchFamily="2" charset="0"/>
                <a:cs typeface="Segoe Sans Display" pitchFamily="2" charset="0"/>
              </a:rPr>
              <a:t> verbessern Transparenz und vereinfachen das Geräte-Management.</a:t>
            </a:r>
            <a:endParaRPr lang="en-US" sz="1100" dirty="0">
              <a:solidFill>
                <a:srgbClr val="505050"/>
              </a:solidFill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89A959-D6D2-CECB-F282-02557D0B3B8C}"/>
              </a:ext>
            </a:extLst>
          </p:cNvPr>
          <p:cNvSpPr txBox="1">
            <a:spLocks/>
          </p:cNvSpPr>
          <p:nvPr/>
        </p:nvSpPr>
        <p:spPr>
          <a:xfrm>
            <a:off x="582926" y="7653844"/>
            <a:ext cx="3204138" cy="32432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de-DE" sz="1400" dirty="0">
                <a:solidFill>
                  <a:srgbClr val="505050"/>
                </a:solidFill>
                <a:latin typeface="Segoe Sans Text Semibold" pitchFamily="2" charset="0"/>
                <a:cs typeface="Segoe Sans Text Semibold" pitchFamily="2" charset="0"/>
              </a:rPr>
              <a:t>Maximieren Sie den Wert von 5G</a:t>
            </a:r>
            <a:endParaRPr lang="en-US" sz="1400" dirty="0">
              <a:solidFill>
                <a:srgbClr val="505050"/>
              </a:solidFill>
              <a:latin typeface="Segoe Sans Text Semibold" pitchFamily="2" charset="0"/>
              <a:cs typeface="Segoe Sans Text Semibo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7FAAC-3A69-CF92-8BC1-CBA540C83108}"/>
              </a:ext>
            </a:extLst>
          </p:cNvPr>
          <p:cNvSpPr txBox="1">
            <a:spLocks/>
          </p:cNvSpPr>
          <p:nvPr/>
        </p:nvSpPr>
        <p:spPr>
          <a:xfrm>
            <a:off x="604679" y="7911946"/>
            <a:ext cx="3286828" cy="1399229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Viele Mobilfunkanbieter bieten gemeinsame Datentarife für Smartphones, PCs und Wearables an und erleichtern so Kostenkontrolle und Abrechnung. Manche Anbieter bieten zudem Geräteleistungen oder Rabatte für 5G‑fähige Geräte an.</a:t>
            </a:r>
            <a:endParaRPr lang="en-US" sz="12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  <p:pic>
        <p:nvPicPr>
          <p:cNvPr id="4" name="Picture 3" descr="Surface Pro tablet">
            <a:extLst>
              <a:ext uri="{FF2B5EF4-FFF2-40B4-BE49-F238E27FC236}">
                <a16:creationId xmlns:a16="http://schemas.microsoft.com/office/drawing/2014/main" id="{39BAF9F1-9369-09B8-E228-632050239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05" y="7174431"/>
            <a:ext cx="2545391" cy="2545391"/>
          </a:xfrm>
          <a:prstGeom prst="rect">
            <a:avLst/>
          </a:prstGeom>
        </p:spPr>
      </p:pic>
      <p:pic>
        <p:nvPicPr>
          <p:cNvPr id="37" name="Graphic 36" descr="5G">
            <a:extLst>
              <a:ext uri="{FF2B5EF4-FFF2-40B4-BE49-F238E27FC236}">
                <a16:creationId xmlns:a16="http://schemas.microsoft.com/office/drawing/2014/main" id="{1F319479-7AE8-811B-D7EC-7524F69B5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6313" y="7723079"/>
            <a:ext cx="468202" cy="468202"/>
          </a:xfrm>
          <a:prstGeom prst="rect">
            <a:avLst/>
          </a:prstGeom>
        </p:spPr>
      </p:pic>
      <p:pic>
        <p:nvPicPr>
          <p:cNvPr id="83" name="Picture 82" descr="Surface Laptop">
            <a:extLst>
              <a:ext uri="{FF2B5EF4-FFF2-40B4-BE49-F238E27FC236}">
                <a16:creationId xmlns:a16="http://schemas.microsoft.com/office/drawing/2014/main" id="{BBCF2C91-363C-A972-7CD9-09C470AB5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86" y="6418880"/>
            <a:ext cx="4050714" cy="4050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C472E1-9A9D-F1A2-EAE7-CDBD776A348E}"/>
              </a:ext>
            </a:extLst>
          </p:cNvPr>
          <p:cNvSpPr txBox="1">
            <a:spLocks/>
          </p:cNvSpPr>
          <p:nvPr/>
        </p:nvSpPr>
        <p:spPr>
          <a:xfrm>
            <a:off x="457199" y="9528462"/>
            <a:ext cx="7011909" cy="34368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de-DE" sz="700" baseline="300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1 5G ist nicht in allen Regionen verfügbar. Kompatibilität und Leistung hängen vom Netz des Mobilfunkanbieters, dem Tarif und anderen Faktoren ab. Einzelheiten und Preise erfahren Sie bei Ihrem Mobilfunkanbieter. 2 Live-Untertitel sind in Windows 11, Version 22H2 und höher verfügbar. Die Übersetzungsfunktion ist auf Copilot+-PCs mit Windows 11, Version 24H2 und höher verfügbar. Weitere Informationen zu den neuen Funktionen in Windows 11 finden Sie unter „Neuerungen in den aktuellen Windows-Updates“. 3 Für das Surface Management Portal ist Microsoft Intune erforderlich, das separat erhältlich ist.</a:t>
            </a:r>
            <a:endParaRPr lang="en-US" sz="7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67F29-ECBE-8CEB-6C30-92BDF609E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">
            <a:extLst>
              <a:ext uri="{FF2B5EF4-FFF2-40B4-BE49-F238E27FC236}">
                <a16:creationId xmlns:a16="http://schemas.microsoft.com/office/drawing/2014/main" id="{063483FA-366E-01A9-1844-5B19E0CA60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2" y="789796"/>
            <a:ext cx="5885232" cy="3574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Surface-Geräte mit 5G stehen für ein nutzerorientiertes Design.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0E0C85-55F1-2281-7959-CADB8DA8182A}"/>
              </a:ext>
            </a:extLst>
          </p:cNvPr>
          <p:cNvSpPr txBox="1">
            <a:spLocks/>
          </p:cNvSpPr>
          <p:nvPr/>
        </p:nvSpPr>
        <p:spPr>
          <a:xfrm>
            <a:off x="457202" y="1129052"/>
            <a:ext cx="3559697" cy="117763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Microsoft entwickelt Geräte so, dass das 5G‑Erlebnis verbessert wird, ohne zusätzliche Komplexität oder Gewicht. Geräte können dynamisch zwischen 5G und WLAN wechseln</a:t>
            </a:r>
            <a:r>
              <a:rPr lang="de-DE" sz="1200" baseline="300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4, </a:t>
            </a: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um stabile und sichere Verbindungen zu halten.</a:t>
            </a:r>
            <a:endParaRPr lang="en-US" sz="12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4EAEAD-A2AC-535F-D8FF-CC392A27F35E}"/>
              </a:ext>
            </a:extLst>
          </p:cNvPr>
          <p:cNvSpPr txBox="1">
            <a:spLocks/>
          </p:cNvSpPr>
          <p:nvPr/>
        </p:nvSpPr>
        <p:spPr>
          <a:xfrm>
            <a:off x="4325335" y="1175626"/>
            <a:ext cx="1464068" cy="74007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de-DE" sz="900" kern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Materialien und Antennendesigns verbessern die Durchlässigkeit und Stärke des 5G‑Signals.</a:t>
            </a:r>
            <a:endParaRPr lang="en-US" sz="900" kern="12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9E7DBB-9A0B-A249-FD1B-7B1F2142B14D}"/>
              </a:ext>
            </a:extLst>
          </p:cNvPr>
          <p:cNvSpPr txBox="1">
            <a:spLocks/>
          </p:cNvSpPr>
          <p:nvPr/>
        </p:nvSpPr>
        <p:spPr>
          <a:xfrm>
            <a:off x="4040634" y="1950213"/>
            <a:ext cx="1012822" cy="573875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 dirty="0" err="1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Platzierung</a:t>
            </a:r>
            <a:r>
              <a:rPr lang="en-US" sz="9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 der </a:t>
            </a:r>
            <a:r>
              <a:rPr lang="en-US" sz="900" dirty="0" err="1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abgestimmten</a:t>
            </a:r>
            <a:r>
              <a:rPr lang="en-US" sz="9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 </a:t>
            </a:r>
            <a:r>
              <a:rPr lang="en-US" sz="900" dirty="0" err="1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Antenne</a:t>
            </a:r>
            <a:endParaRPr lang="en-US" sz="9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F379CB-F63B-4D61-CCF4-F72DE280B3F5}"/>
              </a:ext>
            </a:extLst>
          </p:cNvPr>
          <p:cNvSpPr txBox="1">
            <a:spLocks/>
          </p:cNvSpPr>
          <p:nvPr/>
        </p:nvSpPr>
        <p:spPr>
          <a:xfrm>
            <a:off x="6662155" y="1561570"/>
            <a:ext cx="715769" cy="573875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Multi-antenna arrays</a:t>
            </a:r>
          </a:p>
        </p:txBody>
      </p:sp>
      <p:pic>
        <p:nvPicPr>
          <p:cNvPr id="42" name="Picture 41" descr="Surface Laptop 5G for Business">
            <a:extLst>
              <a:ext uri="{FF2B5EF4-FFF2-40B4-BE49-F238E27FC236}">
                <a16:creationId xmlns:a16="http://schemas.microsoft.com/office/drawing/2014/main" id="{A8A92852-0263-5341-A36B-7D9DE5540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84" y="997411"/>
            <a:ext cx="2910490" cy="1637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7F65C-7800-AFCE-A5A6-7ABE6857DBE7}"/>
              </a:ext>
            </a:extLst>
          </p:cNvPr>
          <p:cNvSpPr txBox="1">
            <a:spLocks/>
          </p:cNvSpPr>
          <p:nvPr/>
        </p:nvSpPr>
        <p:spPr>
          <a:xfrm>
            <a:off x="5045960" y="2436028"/>
            <a:ext cx="1661474" cy="241476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rgbClr val="505050"/>
                </a:solidFill>
                <a:latin typeface="Segoe Sans Display Semibold" pitchFamily="2" charset="0"/>
                <a:cs typeface="Segoe Sans Display Semibold" pitchFamily="2" charset="0"/>
              </a:rPr>
              <a:t>Surface Laptop 5G for Business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07C135-D618-167C-D4CD-C4C484DA1C9C}"/>
              </a:ext>
            </a:extLst>
          </p:cNvPr>
          <p:cNvSpPr txBox="1">
            <a:spLocks/>
          </p:cNvSpPr>
          <p:nvPr/>
        </p:nvSpPr>
        <p:spPr>
          <a:xfrm>
            <a:off x="457202" y="2791236"/>
            <a:ext cx="6906761" cy="512833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>
            <a:defPPr>
              <a:defRPr kern="0"/>
            </a:defPPr>
            <a:lvl1pPr algn="l">
              <a:lnSpc>
                <a:spcPct val="120000"/>
              </a:lnSpc>
              <a:defRPr sz="1200">
                <a:solidFill>
                  <a:srgbClr val="505050"/>
                </a:solidFill>
                <a:latin typeface="Segoe Sans Text Semibold" pitchFamily="2" charset="0"/>
                <a:cs typeface="Segoe Sans Text Semibold" pitchFamily="2" charset="0"/>
              </a:defRPr>
            </a:lvl1pPr>
          </a:lstStyle>
          <a:p>
            <a:r>
              <a:rPr lang="de-DE" dirty="0"/>
              <a:t>5G ermöglicht produktives Arbeiten mit geringer Latenz und stabiler Datenrate – vom Büro, über das Café, im Flugzeug, beim Kunden vor Ort bis nach Hause.</a:t>
            </a:r>
            <a:r>
              <a:rPr lang="en-US" dirty="0">
                <a:latin typeface="Segoe Sans Text" pitchFamily="2" charset="0"/>
                <a:cs typeface="Segoe Sans Text" pitchFamily="2" charset="0"/>
              </a:rPr>
              <a:t>. </a:t>
            </a:r>
          </a:p>
        </p:txBody>
      </p:sp>
      <p:grpSp>
        <p:nvGrpSpPr>
          <p:cNvPr id="69" name="Group 68" descr="Graphic representing a 5G device moving between Wi-Fi and 5G signal seamlessly from the office, to the cafe, in the air, to the client site, and home again.">
            <a:extLst>
              <a:ext uri="{FF2B5EF4-FFF2-40B4-BE49-F238E27FC236}">
                <a16:creationId xmlns:a16="http://schemas.microsoft.com/office/drawing/2014/main" id="{32F2D7F5-B562-0F28-A42F-C6C362BE27AD}"/>
              </a:ext>
            </a:extLst>
          </p:cNvPr>
          <p:cNvGrpSpPr/>
          <p:nvPr/>
        </p:nvGrpSpPr>
        <p:grpSpPr>
          <a:xfrm>
            <a:off x="252907" y="3250242"/>
            <a:ext cx="6947482" cy="1678669"/>
            <a:chOff x="395316" y="3280466"/>
            <a:chExt cx="6947482" cy="1678669"/>
          </a:xfrm>
        </p:grpSpPr>
        <p:pic>
          <p:nvPicPr>
            <p:cNvPr id="13" name="Graphic 12" descr="Wi-Fi outline">
              <a:extLst>
                <a:ext uri="{FF2B5EF4-FFF2-40B4-BE49-F238E27FC236}">
                  <a16:creationId xmlns:a16="http://schemas.microsoft.com/office/drawing/2014/main" id="{B8B94C25-34ED-AD72-31BB-CDFD4D0B9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517" y="3280466"/>
              <a:ext cx="618566" cy="618566"/>
            </a:xfrm>
            <a:prstGeom prst="rect">
              <a:avLst/>
            </a:prstGeom>
          </p:spPr>
        </p:pic>
        <p:pic>
          <p:nvPicPr>
            <p:cNvPr id="57" name="Graphic 56" descr="Building with solid fill">
              <a:extLst>
                <a:ext uri="{FF2B5EF4-FFF2-40B4-BE49-F238E27FC236}">
                  <a16:creationId xmlns:a16="http://schemas.microsoft.com/office/drawing/2014/main" id="{997D3BFF-75BC-00C8-44B1-D21317ED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2468" y="3790431"/>
              <a:ext cx="729342" cy="7293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33FDBF-F33C-76E1-3CF1-9DFBE4B33BF8}"/>
                </a:ext>
              </a:extLst>
            </p:cNvPr>
            <p:cNvSpPr txBox="1"/>
            <p:nvPr/>
          </p:nvSpPr>
          <p:spPr>
            <a:xfrm>
              <a:off x="395316" y="4543637"/>
              <a:ext cx="117033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Vom</a:t>
              </a:r>
              <a:r>
                <a:rPr lang="en-US" sz="1050" dirty="0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 </a:t>
              </a:r>
              <a:r>
                <a:rPr lang="en-US" sz="1050" dirty="0" err="1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Büro</a:t>
              </a:r>
              <a:endParaRPr lang="en-US" sz="1050" dirty="0">
                <a:solidFill>
                  <a:srgbClr val="2F2F2F"/>
                </a:solidFill>
                <a:latin typeface="Segoe Sans Display Semibold" pitchFamily="2" charset="0"/>
                <a:cs typeface="Segoe Sans Display Semibold" pitchFamily="2" charset="0"/>
              </a:endParaRPr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EC7EFB14-0AD3-9862-023F-9D6857F04B37}"/>
                </a:ext>
              </a:extLst>
            </p:cNvPr>
            <p:cNvSpPr/>
            <p:nvPr/>
          </p:nvSpPr>
          <p:spPr>
            <a:xfrm>
              <a:off x="1360720" y="4114379"/>
              <a:ext cx="574125" cy="153385"/>
            </a:xfrm>
            <a:prstGeom prst="right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CB246C2-A64A-7BE9-6B11-2A5C635C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60294" y="3449746"/>
              <a:ext cx="373153" cy="373153"/>
            </a:xfrm>
            <a:prstGeom prst="rect">
              <a:avLst/>
            </a:prstGeom>
          </p:spPr>
        </p:pic>
        <p:pic>
          <p:nvPicPr>
            <p:cNvPr id="58" name="Graphic 57" descr="Coffee with solid fill">
              <a:extLst>
                <a:ext uri="{FF2B5EF4-FFF2-40B4-BE49-F238E27FC236}">
                  <a16:creationId xmlns:a16="http://schemas.microsoft.com/office/drawing/2014/main" id="{A2755836-CE43-2047-2058-EE7611E75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93057" y="3847135"/>
              <a:ext cx="609054" cy="6090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7BE90C-645D-355B-75DF-EA490A6DFE59}"/>
                </a:ext>
              </a:extLst>
            </p:cNvPr>
            <p:cNvSpPr txBox="1"/>
            <p:nvPr/>
          </p:nvSpPr>
          <p:spPr>
            <a:xfrm>
              <a:off x="1967496" y="4543637"/>
              <a:ext cx="8893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Ins Cafe</a:t>
              </a:r>
            </a:p>
          </p:txBody>
        </p: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CCDA8D19-40C5-1BEA-EF3D-BFBE2C4A3C62}"/>
                </a:ext>
              </a:extLst>
            </p:cNvPr>
            <p:cNvSpPr/>
            <p:nvPr/>
          </p:nvSpPr>
          <p:spPr>
            <a:xfrm>
              <a:off x="2711519" y="4114379"/>
              <a:ext cx="574125" cy="153385"/>
            </a:xfrm>
            <a:prstGeom prst="right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Wi-Fi outline">
              <a:extLst>
                <a:ext uri="{FF2B5EF4-FFF2-40B4-BE49-F238E27FC236}">
                  <a16:creationId xmlns:a16="http://schemas.microsoft.com/office/drawing/2014/main" id="{39C2A15B-DD7D-A212-950F-57DF18E02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86474" y="3344617"/>
              <a:ext cx="618566" cy="618566"/>
            </a:xfrm>
            <a:prstGeom prst="rect">
              <a:avLst/>
            </a:prstGeom>
          </p:spPr>
        </p:pic>
        <p:pic>
          <p:nvPicPr>
            <p:cNvPr id="55" name="Graphic 54" descr="Airplane with solid fill">
              <a:extLst>
                <a:ext uri="{FF2B5EF4-FFF2-40B4-BE49-F238E27FC236}">
                  <a16:creationId xmlns:a16="http://schemas.microsoft.com/office/drawing/2014/main" id="{3985FDAB-79B8-8BFA-E53D-32E0EB5D5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43469" y="3834459"/>
              <a:ext cx="685314" cy="68531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A8EC86-66EC-985F-29AA-846130EFD22E}"/>
                </a:ext>
              </a:extLst>
            </p:cNvPr>
            <p:cNvSpPr txBox="1"/>
            <p:nvPr/>
          </p:nvSpPr>
          <p:spPr>
            <a:xfrm>
              <a:off x="3313911" y="4543637"/>
              <a:ext cx="7940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In die Luft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46906E62-6C98-D2FF-CE7E-CB4E9318FAD8}"/>
                </a:ext>
              </a:extLst>
            </p:cNvPr>
            <p:cNvSpPr/>
            <p:nvPr/>
          </p:nvSpPr>
          <p:spPr>
            <a:xfrm>
              <a:off x="4084579" y="4114379"/>
              <a:ext cx="574125" cy="146908"/>
            </a:xfrm>
            <a:prstGeom prst="right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8E6C7F3-961E-DDD2-534C-ED7821756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01047" y="3506784"/>
              <a:ext cx="373153" cy="373153"/>
            </a:xfrm>
            <a:prstGeom prst="rect">
              <a:avLst/>
            </a:prstGeom>
          </p:spPr>
        </p:pic>
        <p:pic>
          <p:nvPicPr>
            <p:cNvPr id="56" name="Graphic 55" descr="City with solid fill">
              <a:extLst>
                <a:ext uri="{FF2B5EF4-FFF2-40B4-BE49-F238E27FC236}">
                  <a16:creationId xmlns:a16="http://schemas.microsoft.com/office/drawing/2014/main" id="{1EE47103-C268-D7C7-0F8F-8E5BD69D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03382" y="3886180"/>
              <a:ext cx="689387" cy="68938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BC0AA9-DB75-B980-5E70-71F0DE92DD35}"/>
                </a:ext>
              </a:extLst>
            </p:cNvPr>
            <p:cNvSpPr txBox="1"/>
            <p:nvPr/>
          </p:nvSpPr>
          <p:spPr>
            <a:xfrm>
              <a:off x="4564982" y="4543637"/>
              <a:ext cx="12707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Zum Kunden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C8A9D970-443C-C217-E2EF-679D30157BFC}"/>
                </a:ext>
              </a:extLst>
            </p:cNvPr>
            <p:cNvSpPr/>
            <p:nvPr/>
          </p:nvSpPr>
          <p:spPr>
            <a:xfrm>
              <a:off x="5615862" y="4114379"/>
              <a:ext cx="574125" cy="153385"/>
            </a:xfrm>
            <a:prstGeom prst="right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Wi-Fi outline">
              <a:extLst>
                <a:ext uri="{FF2B5EF4-FFF2-40B4-BE49-F238E27FC236}">
                  <a16:creationId xmlns:a16="http://schemas.microsoft.com/office/drawing/2014/main" id="{E49B0B04-961E-E0BB-F6BA-1AF3E603D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8329" y="3329306"/>
              <a:ext cx="618566" cy="618566"/>
            </a:xfrm>
            <a:prstGeom prst="rect">
              <a:avLst/>
            </a:prstGeom>
          </p:spPr>
        </p:pic>
        <p:pic>
          <p:nvPicPr>
            <p:cNvPr id="2" name="Graphic 1" descr="Home with solid fill">
              <a:extLst>
                <a:ext uri="{FF2B5EF4-FFF2-40B4-BE49-F238E27FC236}">
                  <a16:creationId xmlns:a16="http://schemas.microsoft.com/office/drawing/2014/main" id="{105B1D0E-4014-B581-E592-F53A2CCB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271906" y="3818838"/>
              <a:ext cx="766304" cy="76630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850D61-67E4-6C8B-D95D-F0859C1FFEBC}"/>
                </a:ext>
              </a:extLst>
            </p:cNvPr>
            <p:cNvSpPr txBox="1"/>
            <p:nvPr/>
          </p:nvSpPr>
          <p:spPr>
            <a:xfrm>
              <a:off x="6072070" y="4543637"/>
              <a:ext cx="12707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Und </a:t>
              </a:r>
              <a:r>
                <a:rPr lang="en-US" sz="1050" dirty="0" err="1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zurück</a:t>
              </a:r>
              <a:r>
                <a:rPr lang="en-US" sz="1050" dirty="0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 </a:t>
              </a:r>
              <a:r>
                <a:rPr lang="en-US" sz="1050" dirty="0" err="1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nach</a:t>
              </a:r>
              <a:r>
                <a:rPr lang="en-US" sz="1050" dirty="0">
                  <a:solidFill>
                    <a:srgbClr val="2F2F2F"/>
                  </a:solidFill>
                  <a:latin typeface="Segoe Sans Display Semibold" pitchFamily="2" charset="0"/>
                  <a:cs typeface="Segoe Sans Display Semibold" pitchFamily="2" charset="0"/>
                </a:rPr>
                <a:t> Hause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0A9F563-BBDD-5175-746C-DDD3DD627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5083994"/>
            <a:ext cx="7772400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5" name="Picture 8" descr="Shield with lock in blue.">
            <a:extLst>
              <a:ext uri="{FF2B5EF4-FFF2-40B4-BE49-F238E27FC236}">
                <a16:creationId xmlns:a16="http://schemas.microsoft.com/office/drawing/2014/main" id="{970C2A64-CE78-A78F-652A-4876D6149539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62929" y="5219885"/>
            <a:ext cx="943580" cy="9435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04AF853-A339-0728-521C-50BC136C8E4A}"/>
              </a:ext>
            </a:extLst>
          </p:cNvPr>
          <p:cNvSpPr txBox="1"/>
          <p:nvPr/>
        </p:nvSpPr>
        <p:spPr>
          <a:xfrm>
            <a:off x="1073854" y="5317681"/>
            <a:ext cx="6502962" cy="742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sz="1200" dirty="0">
                <a:solidFill>
                  <a:srgbClr val="505050"/>
                </a:solidFill>
                <a:latin typeface="Segoe Sans Text Semibold"/>
                <a:cs typeface="Segoe Sans Text Semibold"/>
              </a:rPr>
              <a:t>Schützen Sie Geschäftsdaten unterwegs: </a:t>
            </a: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Surface‑Geräte mit 5G über verwaltete Mobilfunknetze</a:t>
            </a:r>
            <a:r>
              <a:rPr lang="de-DE" sz="1200" baseline="300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5</a:t>
            </a: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 bleiben erreichbar für Updates, Richtlinien und Remote‑Management. </a:t>
            </a:r>
          </a:p>
          <a:p>
            <a:pPr algn="l">
              <a:lnSpc>
                <a:spcPct val="120000"/>
              </a:lnSpc>
            </a:pP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Dies ermöglicht eine konsistentere Sicherheitslage gegenüber öffentlichem WLAN.</a:t>
            </a:r>
            <a:endParaRPr lang="en-US" sz="12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A2758-C0ED-8640-F7A6-8486DC3D8E3C}"/>
              </a:ext>
            </a:extLst>
          </p:cNvPr>
          <p:cNvSpPr txBox="1">
            <a:spLocks/>
          </p:cNvSpPr>
          <p:nvPr/>
        </p:nvSpPr>
        <p:spPr>
          <a:xfrm>
            <a:off x="457202" y="6461928"/>
            <a:ext cx="6884987" cy="582916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sz="1400" dirty="0">
                <a:solidFill>
                  <a:srgbClr val="505050"/>
                </a:solidFill>
                <a:latin typeface="Segoe Sans Text Semibold" pitchFamily="2" charset="0"/>
                <a:cs typeface="Segoe Sans Text Semibold" pitchFamily="2" charset="0"/>
              </a:rPr>
              <a:t>Surface Copilot+ PCs unterstützen KI‑Erlebnisse</a:t>
            </a:r>
            <a:r>
              <a:rPr lang="de-DE" sz="1400" baseline="30000" dirty="0">
                <a:solidFill>
                  <a:srgbClr val="505050"/>
                </a:solidFill>
                <a:latin typeface="Segoe Sans Text Semibold" pitchFamily="2" charset="0"/>
                <a:cs typeface="Segoe Sans Text Semibold" pitchFamily="2" charset="0"/>
              </a:rPr>
              <a:t>6</a:t>
            </a:r>
            <a:r>
              <a:rPr lang="de-DE" sz="1400" dirty="0">
                <a:solidFill>
                  <a:srgbClr val="505050"/>
                </a:solidFill>
                <a:latin typeface="Segoe Sans Text Semibold" pitchFamily="2" charset="0"/>
                <a:cs typeface="Segoe Sans Text Semibold" pitchFamily="2" charset="0"/>
              </a:rPr>
              <a:t> an mehr Orten – mit lokaler und Cloud‑Intelligenz.</a:t>
            </a:r>
          </a:p>
        </p:txBody>
      </p:sp>
      <p:pic>
        <p:nvPicPr>
          <p:cNvPr id="23" name="Picture 5" descr="Magnifying glass and two computer screens in blue.">
            <a:extLst>
              <a:ext uri="{FF2B5EF4-FFF2-40B4-BE49-F238E27FC236}">
                <a16:creationId xmlns:a16="http://schemas.microsoft.com/office/drawing/2014/main" id="{4F74E587-9762-866A-5C60-851FFAEBDD45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537156" y="7101067"/>
            <a:ext cx="583656" cy="583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C9D9D0-C76C-DB8E-423F-CAF01E8EB4EB}"/>
              </a:ext>
            </a:extLst>
          </p:cNvPr>
          <p:cNvSpPr txBox="1">
            <a:spLocks/>
          </p:cNvSpPr>
          <p:nvPr/>
        </p:nvSpPr>
        <p:spPr>
          <a:xfrm>
            <a:off x="1218311" y="7142618"/>
            <a:ext cx="4419238" cy="512769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Nutzer können suchen, erstellen und mit Microsoft 365 Copilot</a:t>
            </a:r>
            <a:r>
              <a:rPr lang="de-DE" sz="1200" baseline="300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7</a:t>
            </a: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 zusammenarbeiten – wo immer 5G verfügbar ist.</a:t>
            </a:r>
            <a:endParaRPr lang="en-US" sz="12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  <p:pic>
        <p:nvPicPr>
          <p:cNvPr id="21" name="Picture 3" descr="Laptop with Teams screen, cloud and mobile device in blue.">
            <a:extLst>
              <a:ext uri="{FF2B5EF4-FFF2-40B4-BE49-F238E27FC236}">
                <a16:creationId xmlns:a16="http://schemas.microsoft.com/office/drawing/2014/main" id="{3F6D88A4-C43A-ED06-40D8-4E924311C73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551459" y="7798539"/>
            <a:ext cx="555050" cy="5550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E7EAAF-4C12-E016-18E6-BA276806709D}"/>
              </a:ext>
            </a:extLst>
          </p:cNvPr>
          <p:cNvSpPr txBox="1">
            <a:spLocks/>
          </p:cNvSpPr>
          <p:nvPr/>
        </p:nvSpPr>
        <p:spPr>
          <a:xfrm>
            <a:off x="1236966" y="7851107"/>
            <a:ext cx="4552437" cy="734432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Nehmen Sie einen Anruf über 5G auf Ihrem Copilot+ PC entgegen und lassen Sie Windows Studio </a:t>
            </a:r>
            <a:r>
              <a:rPr lang="de-DE" sz="1200" dirty="0" err="1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Effects</a:t>
            </a:r>
            <a:r>
              <a:rPr lang="de-DE" sz="12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 das Video mithilfe lokaler KI-Verarbeitung optimieren.</a:t>
            </a:r>
            <a:r>
              <a:rPr lang="de-DE" sz="1100" baseline="300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89</a:t>
            </a:r>
            <a:endParaRPr lang="en-US" sz="1200" baseline="300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  <p:pic>
        <p:nvPicPr>
          <p:cNvPr id="28" name="Picture 27" descr="A Surface Pro device with a couple of people on a Teams call on the screen">
            <a:extLst>
              <a:ext uri="{FF2B5EF4-FFF2-40B4-BE49-F238E27FC236}">
                <a16:creationId xmlns:a16="http://schemas.microsoft.com/office/drawing/2014/main" id="{692A5A6F-D281-391A-2CDB-2DDC520CC30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86"/>
          <a:stretch>
            <a:fillRect/>
          </a:stretch>
        </p:blipFill>
        <p:spPr>
          <a:xfrm>
            <a:off x="5425314" y="6691046"/>
            <a:ext cx="2347086" cy="2059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B750B1-E31D-C946-1055-ECC3506F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8719646"/>
            <a:ext cx="7817347" cy="568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D9103-1C01-4AF4-3252-AAA2CF794320}"/>
              </a:ext>
            </a:extLst>
          </p:cNvPr>
          <p:cNvSpPr txBox="1">
            <a:spLocks/>
          </p:cNvSpPr>
          <p:nvPr/>
        </p:nvSpPr>
        <p:spPr>
          <a:xfrm>
            <a:off x="430059" y="8710449"/>
            <a:ext cx="6854650" cy="512833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de-DE" sz="1200" dirty="0">
                <a:solidFill>
                  <a:srgbClr val="505050"/>
                </a:solidFill>
                <a:latin typeface="Segoe Sans Text Semibold" pitchFamily="2" charset="0"/>
                <a:cs typeface="Segoe Sans Text Semibold" pitchFamily="2" charset="0"/>
              </a:rPr>
              <a:t>Surface und 5G eröffnen neue Möglichkeiten für großartiges Arbeiten</a:t>
            </a:r>
            <a:r>
              <a:rPr lang="en-US" sz="1200" dirty="0">
                <a:solidFill>
                  <a:srgbClr val="505050"/>
                </a:solidFill>
                <a:latin typeface="Segoe Sans Text Semibold" pitchFamily="2" charset="0"/>
                <a:cs typeface="Segoe Sans Text Semibold" pitchFamily="2" charset="0"/>
              </a:rPr>
              <a:t>. </a:t>
            </a:r>
            <a:r>
              <a:rPr lang="en-US" sz="1200" dirty="0">
                <a:latin typeface="Segoe Sans Display Semilight" pitchFamily="2" charset="0"/>
                <a:cs typeface="Segoe Sans Display Semilight" pitchFamily="2" charset="0"/>
              </a:rPr>
              <a:t>Mehr </a:t>
            </a:r>
            <a:r>
              <a:rPr lang="en-US" sz="1200" dirty="0" err="1">
                <a:latin typeface="Segoe Sans Display Semilight" pitchFamily="2" charset="0"/>
                <a:cs typeface="Segoe Sans Display Semilight" pitchFamily="2" charset="0"/>
              </a:rPr>
              <a:t>Informationen</a:t>
            </a:r>
            <a:r>
              <a:rPr lang="en-US" sz="1200" dirty="0">
                <a:latin typeface="Segoe Sans Display Semilight" pitchFamily="2" charset="0"/>
                <a:cs typeface="Segoe Sans Display Semilight" pitchFamily="2" charset="0"/>
              </a:rPr>
              <a:t> </a:t>
            </a:r>
            <a:r>
              <a:rPr lang="en-US" sz="1200" dirty="0" err="1">
                <a:latin typeface="Segoe Sans Display Semilight" pitchFamily="2" charset="0"/>
                <a:cs typeface="Segoe Sans Display Semilight" pitchFamily="2" charset="0"/>
              </a:rPr>
              <a:t>finden</a:t>
            </a:r>
            <a:r>
              <a:rPr lang="en-US" sz="1200" dirty="0">
                <a:latin typeface="Segoe Sans Display Semilight" pitchFamily="2" charset="0"/>
                <a:cs typeface="Segoe Sans Display Semilight" pitchFamily="2" charset="0"/>
              </a:rPr>
              <a:t> Sie </a:t>
            </a:r>
            <a:r>
              <a:rPr lang="en-US" sz="1200" dirty="0" err="1">
                <a:latin typeface="Segoe Sans Display Semilight" pitchFamily="2" charset="0"/>
                <a:cs typeface="Segoe Sans Display Semilight" pitchFamily="2" charset="0"/>
              </a:rPr>
              <a:t>unter</a:t>
            </a:r>
            <a:r>
              <a:rPr lang="en-US" sz="1200" dirty="0">
                <a:latin typeface="Segoe Sans Display Semilight" pitchFamily="2" charset="0"/>
                <a:cs typeface="Segoe Sans Display Semilight" pitchFamily="2" charset="0"/>
              </a:rPr>
              <a:t>: </a:t>
            </a:r>
            <a:r>
              <a:rPr lang="en-US" sz="1200" dirty="0">
                <a:latin typeface="Segoe Sans Display Semilight" pitchFamily="2" charset="0"/>
                <a:cs typeface="Segoe Sans Display Semilight" pitchFamily="2" charset="0"/>
                <a:hlinkClick r:id="rId22"/>
              </a:rPr>
              <a:t>microsoft.com/surface/business</a:t>
            </a:r>
            <a:endParaRPr lang="en-US" sz="1200" dirty="0">
              <a:latin typeface="Segoe Sans Display Semilight" pitchFamily="2" charset="0"/>
              <a:cs typeface="Segoe Sans Display Semilight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37FC0A-2EA6-4BC8-F9EA-B87C34FA2DCD}"/>
              </a:ext>
            </a:extLst>
          </p:cNvPr>
          <p:cNvSpPr txBox="1"/>
          <p:nvPr/>
        </p:nvSpPr>
        <p:spPr>
          <a:xfrm>
            <a:off x="235498" y="9406387"/>
            <a:ext cx="7436318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aseline="300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4 Dynamisch, je nachdem, wie das Gerät gehalten oder verwendet wird. Verfügbar nur auf dem Surface Laptop </a:t>
            </a:r>
            <a:r>
              <a:rPr lang="de-DE" sz="700" baseline="30000" dirty="0" err="1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for</a:t>
            </a:r>
            <a:r>
              <a:rPr lang="de-DE" sz="700" baseline="300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 Business Copilot+ PC 13,8 Zoll mit Intel-Prozessor. 5 Kompatibilität und Leistung hängen vom Netz des Mobilfunkanbieters, dem Tarif und anderen Faktoren ab. Einzelheiten und Preise erfahren Sie bei Ihrem Mobilfunkanbieter. 6 Die Copilot+ PC-Erfahrungen variieren je nach Gerät und Region und erfordern möglicherweise Updates, die bis 2025 schrittweise bereitgestellt werden; der Zeitplan variiert. Siehe FAQ zu Copilot+ PCs. 7 Für Microsoft 365 Copilot ist eine berechtigte Volumenlizenz oder ein Abonnement erforderlich. Weitere Informationen finden Sie unter Microsoft 365 Copilot für Unternehmen – Preise und Funktionen | Microsoft 365. Microsoft 365 Copilot Chat mit kommerziellem Datenschutz ist für Benutzer mit einer Entra ID-fähigen, berechtigten M365-Lizenz ohne zusätzliche Kosten verfügbar. Ihr KI-gestützter Chat für das Web mit kommerziellem Datenschutz | Microsoft 365 Copilot Chat. 8 Erfordert eine integrierte Kamera; die verfügbaren Effekte variieren je nach Gerät. Siehe FAQ zu Copilot+ PCs. 9 Videokonferenz-Apps und -Dienste sind separat </a:t>
            </a:r>
            <a:r>
              <a:rPr lang="de-DE" sz="700" baseline="30000" dirty="0" err="1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erhältlich.Übersetzt</a:t>
            </a:r>
            <a:r>
              <a:rPr lang="de-DE" sz="700" baseline="30000" dirty="0">
                <a:solidFill>
                  <a:srgbClr val="505050"/>
                </a:solidFill>
                <a:latin typeface="Segoe Sans Text" pitchFamily="2" charset="0"/>
                <a:cs typeface="Segoe Sans Text" pitchFamily="2" charset="0"/>
              </a:rPr>
              <a:t> mit DeepL.com (kostenlose Version)</a:t>
            </a:r>
            <a:endParaRPr lang="en-US" sz="700" dirty="0">
              <a:solidFill>
                <a:srgbClr val="505050"/>
              </a:solidFill>
              <a:latin typeface="Segoe Sans Text" pitchFamily="2" charset="0"/>
              <a:cs typeface="Segoe Sans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2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8D4"/>
      </a:hlink>
      <a:folHlink>
        <a:srgbClr val="800080"/>
      </a:folHlink>
    </a:clrScheme>
    <a:fontScheme name="Microsof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D2AD8E86A77640AA44F9F530A311C0" ma:contentTypeVersion="16" ma:contentTypeDescription="Ein neues Dokument erstellen." ma:contentTypeScope="" ma:versionID="985c7881ec65cf3d9b2a2712d80056c3">
  <xsd:schema xmlns:xsd="http://www.w3.org/2001/XMLSchema" xmlns:xs="http://www.w3.org/2001/XMLSchema" xmlns:p="http://schemas.microsoft.com/office/2006/metadata/properties" xmlns:ns2="d12526b2-0858-4d15-b1b2-8c1ccfc4dad6" xmlns:ns3="5f97f956-45d3-4a0f-a0e7-3927bc9eb29f" targetNamespace="http://schemas.microsoft.com/office/2006/metadata/properties" ma:root="true" ma:fieldsID="9a35a45e05142e7afda1a3a96f1e634d" ns2:_="" ns3:_="">
    <xsd:import namespace="d12526b2-0858-4d15-b1b2-8c1ccfc4dad6"/>
    <xsd:import namespace="5f97f956-45d3-4a0f-a0e7-3927bc9eb2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526b2-0858-4d15-b1b2-8c1ccfc4d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bf988f6e-9c75-4948-87ff-2fe1134df9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7f956-45d3-4a0f-a0e7-3927bc9eb29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ccbc17f-c209-46ea-84c4-b8ac59725f80}" ma:internalName="TaxCatchAll" ma:showField="CatchAllData" ma:web="5f97f956-45d3-4a0f-a0e7-3927bc9eb2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97f956-45d3-4a0f-a0e7-3927bc9eb29f" xsi:nil="true"/>
    <SharedWithUsers xmlns="5f97f956-45d3-4a0f-a0e7-3927bc9eb29f">
      <UserInfo>
        <DisplayName>Matt Fontaine (ANDERSEN CONSULTANTS LLC)</DisplayName>
        <AccountId>99</AccountId>
        <AccountType/>
      </UserInfo>
    </SharedWithUsers>
    <MediaServiceEventHashCode xmlns="d12526b2-0858-4d15-b1b2-8c1ccfc4dad6" xsi:nil="true"/>
    <MediaServiceDateTaken xmlns="d12526b2-0858-4d15-b1b2-8c1ccfc4dad6" xsi:nil="true"/>
    <MediaServiceGenerationTime xmlns="d12526b2-0858-4d15-b1b2-8c1ccfc4dad6" xsi:nil="true"/>
    <lcf76f155ced4ddcb4097134ff3c332f xmlns="d12526b2-0858-4d15-b1b2-8c1ccfc4da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0A9DDF-2219-47F1-A240-B4BC3BC6EB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F3063-E327-477E-9F8F-D86844A85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2526b2-0858-4d15-b1b2-8c1ccfc4dad6"/>
    <ds:schemaRef ds:uri="5f97f956-45d3-4a0f-a0e7-3927bc9eb2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5B0C56-5305-4631-A608-77090B396788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230e9df3-be65-4c73-a93b-d1236ebd677e"/>
    <ds:schemaRef ds:uri="http://schemas.microsoft.com/sharepoint/v3"/>
    <ds:schemaRef ds:uri="55e9b2dd-38ae-4146-88f0-2bb5a1bb5a97"/>
    <ds:schemaRef ds:uri="3724a130-1bb4-49ff-bf0c-5998c0717892"/>
    <ds:schemaRef ds:uri="http://purl.org/dc/dcmitype/"/>
    <ds:schemaRef ds:uri="1ba6fa9a-922f-4946-9b13-3afdd712965c"/>
    <ds:schemaRef ds:uri="44f161e6-b36f-445c-b9e2-66207e8a4801"/>
    <ds:schemaRef ds:uri="5f97f956-45d3-4a0f-a0e7-3927bc9eb29f"/>
    <ds:schemaRef ds:uri="d12526b2-0858-4d15-b1b2-8c1ccfc4dad6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717</Words>
  <Application>Microsoft Office PowerPoint</Application>
  <PresentationFormat>Benutzerdefiniert</PresentationFormat>
  <Paragraphs>33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Calibri</vt:lpstr>
      <vt:lpstr>Segoe Sans Display</vt:lpstr>
      <vt:lpstr>Segoe Sans Display Semibold</vt:lpstr>
      <vt:lpstr>Segoe Sans Display Semilight</vt:lpstr>
      <vt:lpstr>Segoe Sans Text</vt:lpstr>
      <vt:lpstr>Segoe Sans Text Semibold</vt:lpstr>
      <vt:lpstr>Times New Roman</vt:lpstr>
      <vt:lpstr>Office Theme</vt:lpstr>
      <vt:lpstr>Surface PCs mit 5G1 support</vt:lpstr>
      <vt:lpstr>Surface-Geräte mit 5G stehen für ein nutzerorientiertes Design.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</dc:title>
  <dc:creator>Cristina Agardi;v-psloan@microsoft.com;v-prwal@microsoft.com</dc:creator>
  <cp:lastModifiedBy>Kretschmer, Angelika</cp:lastModifiedBy>
  <cp:revision>9</cp:revision>
  <dcterms:created xsi:type="dcterms:W3CDTF">2023-09-19T22:21:57Z</dcterms:created>
  <dcterms:modified xsi:type="dcterms:W3CDTF">2026-03-18T09:50:02Z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2023-09-19T00:00:00Z</vt:filetime>
  </property>
  <property fmtid="{D5CDD505-2E9C-101B-9397-08002B2CF9AE}" pid="5" name="Producer">
    <vt:lpwstr>Adobe PDF Library 17.0</vt:lpwstr>
  </property>
  <property fmtid="{D5CDD505-2E9C-101B-9397-08002B2CF9AE}" pid="6" name="MediaServiceImageTags">
    <vt:lpwstr/>
  </property>
  <property fmtid="{D5CDD505-2E9C-101B-9397-08002B2CF9AE}" pid="7" name="Order">
    <vt:r8>124400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ClassificationContentMarkingFooterText">
    <vt:lpwstr>Classified as Microsoft Highly Confidential</vt:lpwstr>
  </property>
  <property fmtid="{D5CDD505-2E9C-101B-9397-08002B2CF9AE}" pid="15" name="ClassificationContentMarkingHeaderLocations">
    <vt:lpwstr>Office Theme:4</vt:lpwstr>
  </property>
  <property fmtid="{D5CDD505-2E9C-101B-9397-08002B2CF9AE}" pid="16" name="ClassificationContentMarkingHeaderText">
    <vt:lpwstr>Classified as Microsoft Highly Confidential</vt:lpwstr>
  </property>
  <property fmtid="{D5CDD505-2E9C-101B-9397-08002B2CF9AE}" pid="17" name="_dlc_policyId">
    <vt:lpwstr/>
  </property>
  <property fmtid="{D5CDD505-2E9C-101B-9397-08002B2CF9AE}" pid="18" name="Confidentiality">
    <vt:lpwstr>5;#internal users|461efa83-0283-486a-a8d5-943328f3693f</vt:lpwstr>
  </property>
  <property fmtid="{D5CDD505-2E9C-101B-9397-08002B2CF9AE}" pid="19" name="ItemRetentionFormula">
    <vt:lpwstr/>
  </property>
  <property fmtid="{D5CDD505-2E9C-101B-9397-08002B2CF9AE}" pid="20" name="_dlc_DocIdItemGuid">
    <vt:lpwstr>10721d23-16b4-4811-a528-7b7f74dd0bd4</vt:lpwstr>
  </property>
  <property fmtid="{D5CDD505-2E9C-101B-9397-08002B2CF9AE}" pid="21" name="For">
    <vt:lpwstr/>
  </property>
  <property fmtid="{D5CDD505-2E9C-101B-9397-08002B2CF9AE}" pid="22" name="Owners">
    <vt:lpwstr/>
  </property>
  <property fmtid="{D5CDD505-2E9C-101B-9397-08002B2CF9AE}" pid="23" name="Owner">
    <vt:lpwstr/>
  </property>
  <property fmtid="{D5CDD505-2E9C-101B-9397-08002B2CF9AE}" pid="24" name="ConfidentialityTaxHTField0">
    <vt:lpwstr>internal users|461efa83-0283-486a-a8d5-943328f3693f</vt:lpwstr>
  </property>
  <property fmtid="{D5CDD505-2E9C-101B-9397-08002B2CF9AE}" pid="25" name="_ip_UnifiedCompliancePolicyProperties">
    <vt:lpwstr/>
  </property>
  <property fmtid="{D5CDD505-2E9C-101B-9397-08002B2CF9AE}" pid="26" name="SharedWithUsers">
    <vt:lpwstr>99;#Matt Fontaine (ANDERSEN CONSULTANTS LLC)</vt:lpwstr>
  </property>
  <property fmtid="{D5CDD505-2E9C-101B-9397-08002B2CF9AE}" pid="27" name="About">
    <vt:lpwstr/>
  </property>
  <property fmtid="{D5CDD505-2E9C-101B-9397-08002B2CF9AE}" pid="28" name="TaxCatchAll">
    <vt:lpwstr>5;#internal users|461efa83-0283-486a-a8d5-943328f3693f</vt:lpwstr>
  </property>
  <property fmtid="{D5CDD505-2E9C-101B-9397-08002B2CF9AE}" pid="29" name="p3065242fc644b25ab253c7f8aa61ee1">
    <vt:lpwstr/>
  </property>
  <property fmtid="{D5CDD505-2E9C-101B-9397-08002B2CF9AE}" pid="30" name="k39e5019f8e24a20a01159148b815aac">
    <vt:lpwstr/>
  </property>
  <property fmtid="{D5CDD505-2E9C-101B-9397-08002B2CF9AE}" pid="31" name="ContentTypeId">
    <vt:lpwstr>0x010100E9D2AD8E86A77640AA44F9F530A311C0</vt:lpwstr>
  </property>
</Properties>
</file>